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A03580E-E339-4EB4-80C4-7C08E1A8BFC9}" type="datetimeFigureOut">
              <a:rPr lang="en-NZ" smtClean="0"/>
              <a:t>10/06/2014</a:t>
            </a:fld>
            <a:endParaRPr lang="en-NZ"/>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NZ"/>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CA03580E-E339-4EB4-80C4-7C08E1A8BFC9}" type="datetimeFigureOut">
              <a:rPr lang="en-NZ" smtClean="0"/>
              <a:t>10/06/2014</a:t>
            </a:fld>
            <a:endParaRPr lang="en-NZ"/>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NZ"/>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CA03580E-E339-4EB4-80C4-7C08E1A8BFC9}" type="datetimeFigureOut">
              <a:rPr lang="en-NZ" smtClean="0"/>
              <a:t>10/06/2014</a:t>
            </a:fld>
            <a:endParaRPr lang="en-NZ"/>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NZ"/>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CA03580E-E339-4EB4-80C4-7C08E1A8BFC9}" type="datetimeFigureOut">
              <a:rPr lang="en-NZ" smtClean="0"/>
              <a:t>10/06/2014</a:t>
            </a:fld>
            <a:endParaRPr lang="en-NZ"/>
          </a:p>
        </p:txBody>
      </p:sp>
      <p:sp>
        <p:nvSpPr>
          <p:cNvPr id="5" name="Footer Placeholder 4"/>
          <p:cNvSpPr>
            <a:spLocks noGrp="1"/>
          </p:cNvSpPr>
          <p:nvPr>
            <p:ph type="ftr" sz="quarter" idx="11"/>
          </p:nvPr>
        </p:nvSpPr>
        <p:spPr>
          <a:xfrm rot="900000">
            <a:off x="3103620" y="6177546"/>
            <a:ext cx="2392237" cy="365125"/>
          </a:xfrm>
        </p:spPr>
        <p:txBody>
          <a:bodyPr/>
          <a:lstStyle/>
          <a:p>
            <a:endParaRPr lang="en-NZ"/>
          </a:p>
        </p:txBody>
      </p:sp>
      <p:sp>
        <p:nvSpPr>
          <p:cNvPr id="6" name="Slide Number Placeholder 5"/>
          <p:cNvSpPr>
            <a:spLocks noGrp="1"/>
          </p:cNvSpPr>
          <p:nvPr>
            <p:ph type="sldNum" sz="quarter" idx="12"/>
          </p:nvPr>
        </p:nvSpPr>
        <p:spPr>
          <a:xfrm rot="900000">
            <a:off x="1265370" y="300797"/>
            <a:ext cx="2287319" cy="365125"/>
          </a:xfrm>
        </p:spPr>
        <p:txBody>
          <a:body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CA03580E-E339-4EB4-80C4-7C08E1A8BFC9}" type="datetimeFigureOut">
              <a:rPr lang="en-NZ" smtClean="0"/>
              <a:t>10/06/2014</a:t>
            </a:fld>
            <a:endParaRPr lang="en-NZ"/>
          </a:p>
        </p:txBody>
      </p:sp>
      <p:sp>
        <p:nvSpPr>
          <p:cNvPr id="5" name="Footer Placeholder 4"/>
          <p:cNvSpPr>
            <a:spLocks noGrp="1"/>
          </p:cNvSpPr>
          <p:nvPr>
            <p:ph type="ftr" sz="quarter" idx="11"/>
          </p:nvPr>
        </p:nvSpPr>
        <p:spPr>
          <a:xfrm rot="900000">
            <a:off x="7056965" y="3170795"/>
            <a:ext cx="1926305" cy="365125"/>
          </a:xfrm>
        </p:spPr>
        <p:txBody>
          <a:bodyPr/>
          <a:lstStyle/>
          <a:p>
            <a:endParaRPr lang="en-NZ"/>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CA03580E-E339-4EB4-80C4-7C08E1A8BFC9}" type="datetimeFigureOut">
              <a:rPr lang="en-NZ" smtClean="0"/>
              <a:t>10/06/2014</a:t>
            </a:fld>
            <a:endParaRPr lang="en-NZ"/>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NZ"/>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A03580E-E339-4EB4-80C4-7C08E1A8BFC9}" type="datetimeFigureOut">
              <a:rPr lang="en-NZ" smtClean="0"/>
              <a:t>10/06/2014</a:t>
            </a:fld>
            <a:endParaRPr lang="en-NZ"/>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NZ"/>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A03580E-E339-4EB4-80C4-7C08E1A8BFC9}" type="datetimeFigureOut">
              <a:rPr lang="en-NZ" smtClean="0"/>
              <a:t>10/06/2014</a:t>
            </a:fld>
            <a:endParaRPr lang="en-NZ"/>
          </a:p>
        </p:txBody>
      </p:sp>
      <p:sp>
        <p:nvSpPr>
          <p:cNvPr id="4" name="Footer Placeholder 3"/>
          <p:cNvSpPr>
            <a:spLocks noGrp="1"/>
          </p:cNvSpPr>
          <p:nvPr>
            <p:ph type="ftr" sz="quarter" idx="11"/>
          </p:nvPr>
        </p:nvSpPr>
        <p:spPr>
          <a:xfrm rot="900000">
            <a:off x="2493721" y="6101033"/>
            <a:ext cx="3052113" cy="365125"/>
          </a:xfrm>
        </p:spPr>
        <p:txBody>
          <a:bodyPr/>
          <a:lstStyle/>
          <a:p>
            <a:endParaRPr lang="en-NZ"/>
          </a:p>
        </p:txBody>
      </p:sp>
      <p:sp>
        <p:nvSpPr>
          <p:cNvPr id="5" name="Slide Number Placeholder 4"/>
          <p:cNvSpPr>
            <a:spLocks noGrp="1"/>
          </p:cNvSpPr>
          <p:nvPr>
            <p:ph type="sldNum" sz="quarter" idx="12"/>
          </p:nvPr>
        </p:nvSpPr>
        <p:spPr>
          <a:xfrm rot="900000">
            <a:off x="1261872" y="301752"/>
            <a:ext cx="2286000" cy="365125"/>
          </a:xfrm>
        </p:spPr>
        <p:txBody>
          <a:body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A03580E-E339-4EB4-80C4-7C08E1A8BFC9}" type="datetimeFigureOut">
              <a:rPr lang="en-NZ" smtClean="0"/>
              <a:t>10/06/2014</a:t>
            </a:fld>
            <a:endParaRPr lang="en-NZ"/>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NZ"/>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CA03580E-E339-4EB4-80C4-7C08E1A8BFC9}" type="datetimeFigureOut">
              <a:rPr lang="en-NZ" smtClean="0"/>
              <a:t>10/06/2014</a:t>
            </a:fld>
            <a:endParaRPr lang="en-NZ"/>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NZ"/>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CA03580E-E339-4EB4-80C4-7C08E1A8BFC9}" type="datetimeFigureOut">
              <a:rPr lang="en-NZ" smtClean="0"/>
              <a:t>10/06/2014</a:t>
            </a:fld>
            <a:endParaRPr lang="en-NZ"/>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NZ"/>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D8564A3E-6A67-4FF8-8773-AEBE5072CCD5}" type="slidenum">
              <a:rPr lang="en-NZ" smtClean="0"/>
              <a:t>‹#›</a:t>
            </a:fld>
            <a:endParaRPr lang="en-NZ"/>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CA03580E-E339-4EB4-80C4-7C08E1A8BFC9}" type="datetimeFigureOut">
              <a:rPr lang="en-NZ" smtClean="0"/>
              <a:t>10/06/2014</a:t>
            </a:fld>
            <a:endParaRPr lang="en-NZ"/>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D8564A3E-6A67-4FF8-8773-AEBE5072CCD5}"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medusa</a:t>
            </a:r>
            <a:endParaRPr lang="en-NZ" dirty="0"/>
          </a:p>
        </p:txBody>
      </p:sp>
      <p:sp>
        <p:nvSpPr>
          <p:cNvPr id="3" name="Subtitle 2"/>
          <p:cNvSpPr>
            <a:spLocks noGrp="1"/>
          </p:cNvSpPr>
          <p:nvPr>
            <p:ph type="subTitle" idx="1"/>
          </p:nvPr>
        </p:nvSpPr>
        <p:spPr/>
        <p:txBody>
          <a:bodyPr/>
          <a:lstStyle/>
          <a:p>
            <a:r>
              <a:rPr lang="en-NZ" dirty="0"/>
              <a:t>Guardian </a:t>
            </a:r>
            <a:r>
              <a:rPr lang="en-NZ" dirty="0" err="1"/>
              <a:t>protectress</a:t>
            </a:r>
            <a:endParaRPr lang="en-NZ"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88640"/>
            <a:ext cx="3240360" cy="43499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543933"/>
            <a:ext cx="4177455" cy="2957075"/>
          </a:xfrm>
          <a:prstGeom prst="rect">
            <a:avLst/>
          </a:prstGeom>
        </p:spPr>
      </p:pic>
    </p:spTree>
    <p:extLst>
      <p:ext uri="{BB962C8B-B14F-4D97-AF65-F5344CB8AC3E}">
        <p14:creationId xmlns:p14="http://schemas.microsoft.com/office/powerpoint/2010/main" val="2542389057"/>
      </p:ext>
    </p:extLst>
  </p:cSld>
  <p:clrMapOvr>
    <a:masterClrMapping/>
  </p:clrMapOvr>
  <p:transition spd="med">
    <p:sndAc>
      <p:stSnd>
        <p:snd r:embed="rId2" name="bomb.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What/who is medusa?</a:t>
            </a:r>
            <a:endParaRPr lang="en-NZ" dirty="0"/>
          </a:p>
        </p:txBody>
      </p:sp>
      <p:sp>
        <p:nvSpPr>
          <p:cNvPr id="3" name="Content Placeholder 2"/>
          <p:cNvSpPr>
            <a:spLocks noGrp="1"/>
          </p:cNvSpPr>
          <p:nvPr>
            <p:ph idx="1"/>
          </p:nvPr>
        </p:nvSpPr>
        <p:spPr/>
        <p:txBody>
          <a:bodyPr/>
          <a:lstStyle/>
          <a:p>
            <a:r>
              <a:rPr lang="en-NZ" dirty="0" smtClean="0"/>
              <a:t>Medusa is a roman myth and is a type of creature known as a gorgon and is known for her power of turning people into stone. She is also in a Percy Jackson movie </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5085184"/>
            <a:ext cx="3810000" cy="15621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178876"/>
            <a:ext cx="2143125" cy="2143125"/>
          </a:xfrm>
          <a:prstGeom prst="rect">
            <a:avLst/>
          </a:prstGeom>
        </p:spPr>
      </p:pic>
    </p:spTree>
    <p:extLst>
      <p:ext uri="{BB962C8B-B14F-4D97-AF65-F5344CB8AC3E}">
        <p14:creationId xmlns:p14="http://schemas.microsoft.com/office/powerpoint/2010/main" val="332461854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was medusa created</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There was once a beautiful princess called medusa every man in Greece wanted her but unfortunately for medusa her father was the god of war and would not allow medusa to get married but there was this god called Poseidon he was god of storms, earthquakes and many other natural disasters.</a:t>
            </a:r>
            <a:endParaRPr lang="en-NZ"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6856"/>
            <a:ext cx="2253400" cy="1261904"/>
          </a:xfrm>
          <a:prstGeom prst="rect">
            <a:avLst/>
          </a:prstGeom>
        </p:spPr>
      </p:pic>
    </p:spTree>
    <p:extLst>
      <p:ext uri="{BB962C8B-B14F-4D97-AF65-F5344CB8AC3E}">
        <p14:creationId xmlns:p14="http://schemas.microsoft.com/office/powerpoint/2010/main" val="2936031867"/>
      </p:ext>
    </p:extLst>
  </p:cSld>
  <p:clrMapOvr>
    <a:masterClrMapping/>
  </p:clrMapOvr>
  <p:transition spd="slow">
    <p:sndAc>
      <p:stSnd>
        <p:snd r:embed="rId2" name="bomb.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332656"/>
            <a:ext cx="8640960" cy="6986528"/>
          </a:xfrm>
          <a:prstGeom prst="rect">
            <a:avLst/>
          </a:prstGeom>
          <a:noFill/>
        </p:spPr>
        <p:txBody>
          <a:bodyPr wrap="square" rtlCol="0">
            <a:spAutoFit/>
          </a:bodyPr>
          <a:lstStyle/>
          <a:p>
            <a:r>
              <a:rPr lang="en-NZ" sz="2800" dirty="0" smtClean="0"/>
              <a:t>Poseidon wanted medusa so badly he broke into the temple and did something terrible… he </a:t>
            </a:r>
            <a:r>
              <a:rPr lang="en-NZ" sz="2800" dirty="0" smtClean="0"/>
              <a:t>kissed</a:t>
            </a:r>
            <a:r>
              <a:rPr lang="en-NZ" sz="2800" dirty="0" smtClean="0"/>
              <a:t> </a:t>
            </a:r>
            <a:r>
              <a:rPr lang="en-NZ" sz="2800" dirty="0" smtClean="0"/>
              <a:t>medusa the god of war was so angry that the victim got punished medusa’s skin started to wrinkle up and turned a paleish colour she griped her hair as it disappeared and snakes started to crawl up her arms and rested were her dazzling hair once was her teeth started to turn into fangs.  the guards noticed medusa and banished her. </a:t>
            </a:r>
          </a:p>
          <a:p>
            <a:r>
              <a:rPr lang="en-NZ" sz="2800" dirty="0" smtClean="0"/>
              <a:t>over time her tongue started to swell and roll out of he mouth, like a snakes her eyes started to do something wired witch gave her the power of her Stoney, gaze now looks can really kill! Hundreds of soldiers try to kill her but they all become garden ornament in a garden of gorgon medusa.     </a:t>
            </a:r>
          </a:p>
          <a:p>
            <a:r>
              <a:rPr lang="en-NZ" sz="2800" dirty="0" smtClean="0"/>
              <a:t> </a:t>
            </a:r>
          </a:p>
        </p:txBody>
      </p:sp>
    </p:spTree>
    <p:extLst>
      <p:ext uri="{BB962C8B-B14F-4D97-AF65-F5344CB8AC3E}">
        <p14:creationId xmlns:p14="http://schemas.microsoft.com/office/powerpoint/2010/main" val="408981681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Death of medusa</a:t>
            </a:r>
            <a:endParaRPr lang="en-NZ" dirty="0"/>
          </a:p>
        </p:txBody>
      </p:sp>
      <p:sp>
        <p:nvSpPr>
          <p:cNvPr id="3" name="Content Placeholder 2"/>
          <p:cNvSpPr>
            <a:spLocks noGrp="1"/>
          </p:cNvSpPr>
          <p:nvPr>
            <p:ph idx="1"/>
          </p:nvPr>
        </p:nvSpPr>
        <p:spPr/>
        <p:txBody>
          <a:bodyPr>
            <a:normAutofit lnSpcReduction="10000"/>
          </a:bodyPr>
          <a:lstStyle/>
          <a:p>
            <a:r>
              <a:rPr lang="en-NZ" dirty="0" smtClean="0"/>
              <a:t>The amazing </a:t>
            </a:r>
            <a:r>
              <a:rPr lang="en-NZ" dirty="0"/>
              <a:t>warrior Perseus </a:t>
            </a:r>
            <a:r>
              <a:rPr lang="en-NZ" dirty="0" smtClean="0"/>
              <a:t>slayed medusa for she was the only mortal gorgon anyway </a:t>
            </a:r>
            <a:r>
              <a:rPr lang="en-NZ" dirty="0"/>
              <a:t>P</a:t>
            </a:r>
            <a:r>
              <a:rPr lang="en-NZ" dirty="0" smtClean="0"/>
              <a:t>erseus used his shield as a mirror to look with out looking he slowly gained on his target he closed his eyes turned and swung his sword cree! Off went medusa’s head.     </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323974"/>
            <a:ext cx="2171700" cy="2105025"/>
          </a:xfrm>
          <a:prstGeom prst="rect">
            <a:avLst/>
          </a:prstGeom>
        </p:spPr>
      </p:pic>
    </p:spTree>
    <p:extLst>
      <p:ext uri="{BB962C8B-B14F-4D97-AF65-F5344CB8AC3E}">
        <p14:creationId xmlns:p14="http://schemas.microsoft.com/office/powerpoint/2010/main" val="423293273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I will now show you my </a:t>
            </a:r>
            <a:r>
              <a:rPr lang="en-NZ" dirty="0" err="1" smtClean="0"/>
              <a:t>lego</a:t>
            </a:r>
            <a:r>
              <a:rPr lang="en-NZ" dirty="0" smtClean="0"/>
              <a:t> medusa </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7944" y="1196752"/>
            <a:ext cx="3600400" cy="4151657"/>
          </a:xfrm>
        </p:spPr>
      </p:pic>
    </p:spTree>
    <p:extLst>
      <p:ext uri="{BB962C8B-B14F-4D97-AF65-F5344CB8AC3E}">
        <p14:creationId xmlns:p14="http://schemas.microsoft.com/office/powerpoint/2010/main" val="410506803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Kilter</Template>
  <TotalTime>147</TotalTime>
  <Words>299</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Kilter</vt:lpstr>
      <vt:lpstr>medusa</vt:lpstr>
      <vt:lpstr>What/who is medusa?</vt:lpstr>
      <vt:lpstr>How was medusa created</vt:lpstr>
      <vt:lpstr>PowerPoint Presentation</vt:lpstr>
      <vt:lpstr>Death of medusa</vt:lpstr>
      <vt:lpstr>I will now show you my lego medusa </vt:lpstr>
    </vt:vector>
  </TitlesOfParts>
  <Company>Private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medusa</dc:title>
  <dc:creator>Jimi</dc:creator>
  <cp:lastModifiedBy>Jimi</cp:lastModifiedBy>
  <cp:revision>9</cp:revision>
  <dcterms:created xsi:type="dcterms:W3CDTF">2014-06-09T03:25:28Z</dcterms:created>
  <dcterms:modified xsi:type="dcterms:W3CDTF">2014-06-10T03:57:50Z</dcterms:modified>
</cp:coreProperties>
</file>